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UAZ 3</a:t>
            </a:r>
            <a:r>
              <a:rPr lang="ru-RU" sz="1600" dirty="0" smtClean="0"/>
              <a:t>1514</a:t>
            </a:r>
            <a:r>
              <a:rPr lang="en-US" sz="1600" dirty="0" smtClean="0"/>
              <a:t> </a:t>
            </a:r>
            <a:r>
              <a:rPr lang="uz-Cyrl-UZ" sz="1600" dirty="0" smtClean="0"/>
              <a:t> </a:t>
            </a:r>
            <a:r>
              <a:rPr lang="en-US" sz="1600" dirty="0" smtClean="0"/>
              <a:t> </a:t>
            </a:r>
            <a:r>
              <a:rPr lang="uz-Cyrl-UZ" sz="1600" dirty="0" smtClean="0"/>
              <a:t>   </a:t>
            </a:r>
            <a:r>
              <a:rPr lang="ru-RU" sz="1600" dirty="0" err="1" smtClean="0"/>
              <a:t>давлат</a:t>
            </a:r>
            <a:r>
              <a:rPr lang="ru-RU" sz="1600" dirty="0" smtClean="0"/>
              <a:t> </a:t>
            </a:r>
            <a:r>
              <a:rPr lang="ru-RU" sz="1600" dirty="0" err="1" smtClean="0"/>
              <a:t>ра</a:t>
            </a:r>
            <a:r>
              <a:rPr lang="uz-Cyrl-UZ" sz="1600" dirty="0" smtClean="0"/>
              <a:t>қами  </a:t>
            </a:r>
            <a:r>
              <a:rPr lang="en-US" sz="1600" dirty="0" smtClean="0"/>
              <a:t>85 </a:t>
            </a:r>
            <a:r>
              <a:rPr lang="ru-RU" sz="1600" dirty="0" smtClean="0"/>
              <a:t>362</a:t>
            </a:r>
            <a:r>
              <a:rPr lang="en-US" sz="1600" dirty="0" smtClean="0"/>
              <a:t> FAA</a:t>
            </a:r>
            <a:r>
              <a:rPr lang="ru-RU" sz="1600" dirty="0" smtClean="0"/>
              <a:t>,</a:t>
            </a:r>
            <a:r>
              <a:rPr lang="uz-Cyrl-UZ" sz="1600" dirty="0" smtClean="0"/>
              <a:t>  шасси рақами  Т0012975/Т00576975,    двигател рақами 32001*94188 , ишлаб чиқарилган йили  1996 йил,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Laser\Desktop\Новая папка\photo_2021-11-16_16-13-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71612"/>
            <a:ext cx="4071966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UAZ 31514      давлат рақами  85 362 FAA,  шасси рақами  Т0012975/Т00576975,    двигател рақами 32001*94188 , ишлаб чиқарилган йили  1996 йил,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Laser</dc:creator>
  <cp:lastModifiedBy>Laser</cp:lastModifiedBy>
  <cp:revision>50</cp:revision>
  <dcterms:created xsi:type="dcterms:W3CDTF">2021-11-18T05:25:20Z</dcterms:created>
  <dcterms:modified xsi:type="dcterms:W3CDTF">2021-12-02T10:54:43Z</dcterms:modified>
</cp:coreProperties>
</file>