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GAZ</a:t>
            </a:r>
            <a:r>
              <a:rPr lang="ru-RU" sz="1600" dirty="0" smtClean="0"/>
              <a:t> 5</a:t>
            </a:r>
            <a:r>
              <a:rPr lang="en-US" sz="1600" dirty="0" smtClean="0"/>
              <a:t>2 </a:t>
            </a:r>
            <a:r>
              <a:rPr lang="uz-Cyrl-UZ" sz="1600" dirty="0" smtClean="0"/>
              <a:t>  </a:t>
            </a:r>
            <a:r>
              <a:rPr lang="ru-RU" sz="1600" dirty="0" err="1" smtClean="0"/>
              <a:t>давлат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ра</a:t>
            </a:r>
            <a:r>
              <a:rPr lang="uz-Cyrl-UZ" sz="1600" dirty="0" smtClean="0"/>
              <a:t>қами  </a:t>
            </a:r>
            <a:r>
              <a:rPr lang="en-US" sz="1600" dirty="0" smtClean="0"/>
              <a:t>85 422 FAA</a:t>
            </a:r>
            <a:r>
              <a:rPr lang="ru-RU" sz="1600" dirty="0" smtClean="0"/>
              <a:t>,</a:t>
            </a:r>
            <a:r>
              <a:rPr lang="uz-Cyrl-UZ" sz="1600" dirty="0" smtClean="0"/>
              <a:t> кузов рақами рақамсиз</a:t>
            </a:r>
            <a:r>
              <a:rPr lang="ru-RU" sz="1600" dirty="0" smtClean="0"/>
              <a:t>,</a:t>
            </a:r>
            <a:r>
              <a:rPr lang="uz-Cyrl-UZ" sz="1600" dirty="0" smtClean="0"/>
              <a:t>  шасси </a:t>
            </a:r>
            <a:r>
              <a:rPr lang="en-US" sz="1600" dirty="0" smtClean="0"/>
              <a:t> </a:t>
            </a:r>
            <a:r>
              <a:rPr lang="uz-Cyrl-UZ" sz="1600" dirty="0" smtClean="0"/>
              <a:t>рақами  </a:t>
            </a:r>
            <a:r>
              <a:rPr lang="en-US" sz="1600" dirty="0" smtClean="0"/>
              <a:t>0782220</a:t>
            </a:r>
            <a:r>
              <a:rPr lang="uz-Cyrl-UZ" sz="1600" dirty="0" smtClean="0"/>
              <a:t>,    двигател </a:t>
            </a:r>
            <a:r>
              <a:rPr lang="en-US" sz="1600" dirty="0" smtClean="0"/>
              <a:t> </a:t>
            </a:r>
            <a:r>
              <a:rPr lang="uz-Cyrl-UZ" sz="1600" dirty="0" smtClean="0"/>
              <a:t>рақами </a:t>
            </a:r>
            <a:r>
              <a:rPr lang="en-US" sz="1600" dirty="0" smtClean="0"/>
              <a:t>120155</a:t>
            </a:r>
            <a:r>
              <a:rPr lang="uz-Cyrl-UZ" sz="1600" dirty="0" smtClean="0"/>
              <a:t>, ишлаб чиқарилган йили  19</a:t>
            </a:r>
            <a:r>
              <a:rPr lang="en-US" sz="1600" dirty="0" smtClean="0"/>
              <a:t>85</a:t>
            </a:r>
            <a:r>
              <a:rPr lang="uz-Cyrl-UZ" sz="1600" dirty="0" smtClean="0"/>
              <a:t> йил,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Laser\Desktop\Новая папка\photo_2021-11-16_16-13-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643051"/>
            <a:ext cx="4071966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GAZ 52   давлат  рақами  85 422 FAA, кузов рақами рақамсиз,  шасси  рақами  0782220,    двигател  рақами 120155, ишлаб чиқарилган йили  1985 йил,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Laser</dc:creator>
  <cp:lastModifiedBy>Laser</cp:lastModifiedBy>
  <cp:revision>50</cp:revision>
  <dcterms:created xsi:type="dcterms:W3CDTF">2021-11-18T05:25:20Z</dcterms:created>
  <dcterms:modified xsi:type="dcterms:W3CDTF">2021-12-02T10:58:37Z</dcterms:modified>
</cp:coreProperties>
</file>