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13" autoAdjust="0"/>
  </p:normalViewPr>
  <p:slideViewPr>
    <p:cSldViewPr>
      <p:cViewPr varScale="1">
        <p:scale>
          <a:sx n="69" d="100"/>
          <a:sy n="69" d="100"/>
        </p:scale>
        <p:origin x="-126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sz="1800" dirty="0" smtClean="0"/>
              <a:t>UAZ 3962 </a:t>
            </a:r>
            <a:r>
              <a:rPr lang="uz-Cyrl-UZ" sz="1800" dirty="0" smtClean="0"/>
              <a:t> </a:t>
            </a:r>
            <a:r>
              <a:rPr lang="en-US" sz="1800" dirty="0" smtClean="0"/>
              <a:t> </a:t>
            </a:r>
            <a:r>
              <a:rPr lang="uz-Cyrl-UZ" sz="1800" dirty="0" smtClean="0"/>
              <a:t>   </a:t>
            </a:r>
            <a:r>
              <a:rPr lang="ru-RU" sz="1800" dirty="0" err="1" smtClean="0"/>
              <a:t>давлат</a:t>
            </a:r>
            <a:r>
              <a:rPr lang="ru-RU" sz="1800" dirty="0" smtClean="0"/>
              <a:t> </a:t>
            </a:r>
            <a:r>
              <a:rPr lang="ru-RU" sz="1800" dirty="0" err="1" smtClean="0"/>
              <a:t>ра</a:t>
            </a:r>
            <a:r>
              <a:rPr lang="uz-Cyrl-UZ" sz="1800" dirty="0" smtClean="0"/>
              <a:t>қами  </a:t>
            </a:r>
            <a:r>
              <a:rPr lang="en-US" sz="1800" dirty="0" smtClean="0"/>
              <a:t>85 </a:t>
            </a:r>
            <a:r>
              <a:rPr lang="ru-RU" sz="1800" dirty="0" smtClean="0"/>
              <a:t>417</a:t>
            </a:r>
            <a:r>
              <a:rPr lang="en-US" sz="1800" dirty="0" smtClean="0"/>
              <a:t> FAA</a:t>
            </a:r>
            <a:r>
              <a:rPr lang="ru-RU" sz="1800" dirty="0" smtClean="0"/>
              <a:t>,</a:t>
            </a:r>
            <a:r>
              <a:rPr lang="uz-Cyrl-UZ" sz="1800" dirty="0" smtClean="0"/>
              <a:t>  шасси рақами  Т0016568/Т0360210,    двигател рақами 60501519 , ишлаб чиқарилган йили  1996 йил,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38" name="Picture 2" descr="C:\Users\Laser\Desktop\photo_2021-11-23_10-39-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3" y="1571611"/>
            <a:ext cx="3643338" cy="48577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24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UAZ 3962      давлат рақами  85 417 FAA,  шасси рақами  Т0016568/Т0360210,    двигател рақами 60501519 , ишлаб чиқарилган йили  1996 йил,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Laser</dc:creator>
  <cp:lastModifiedBy>Laser</cp:lastModifiedBy>
  <cp:revision>50</cp:revision>
  <dcterms:created xsi:type="dcterms:W3CDTF">2021-11-18T05:25:20Z</dcterms:created>
  <dcterms:modified xsi:type="dcterms:W3CDTF">2021-12-02T10:54:03Z</dcterms:modified>
</cp:coreProperties>
</file>