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GAZ</a:t>
            </a:r>
            <a:r>
              <a:rPr lang="ru-RU" sz="1600" dirty="0" smtClean="0"/>
              <a:t> 5</a:t>
            </a:r>
            <a:r>
              <a:rPr lang="en-US" sz="1600" dirty="0" smtClean="0"/>
              <a:t>2</a:t>
            </a:r>
            <a:r>
              <a:rPr lang="uz-Cyrl-UZ" sz="1600" dirty="0" smtClean="0"/>
              <a:t>01</a:t>
            </a:r>
            <a:r>
              <a:rPr lang="en-US" sz="1600" dirty="0" smtClean="0"/>
              <a:t> </a:t>
            </a:r>
            <a:r>
              <a:rPr lang="uz-Cyrl-UZ" sz="1600" dirty="0" smtClean="0"/>
              <a:t>  </a:t>
            </a:r>
            <a:r>
              <a:rPr lang="ru-RU" sz="1600" dirty="0" err="1" smtClean="0"/>
              <a:t>давлат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ра</a:t>
            </a:r>
            <a:r>
              <a:rPr lang="uz-Cyrl-UZ" sz="1600" dirty="0" smtClean="0"/>
              <a:t>қами  </a:t>
            </a:r>
            <a:r>
              <a:rPr lang="en-US" sz="1600" dirty="0" smtClean="0"/>
              <a:t>85 </a:t>
            </a:r>
            <a:r>
              <a:rPr lang="uz-Cyrl-UZ" sz="1600" dirty="0" smtClean="0"/>
              <a:t>524</a:t>
            </a:r>
            <a:r>
              <a:rPr lang="en-US" sz="1600" dirty="0" smtClean="0"/>
              <a:t> </a:t>
            </a:r>
            <a:r>
              <a:rPr lang="uz-Cyrl-UZ" sz="1600" dirty="0" smtClean="0"/>
              <a:t>К</a:t>
            </a:r>
            <a:r>
              <a:rPr lang="en-US" sz="1600" dirty="0" smtClean="0"/>
              <a:t>AA</a:t>
            </a:r>
            <a:r>
              <a:rPr lang="ru-RU" sz="1600" dirty="0" smtClean="0"/>
              <a:t>,</a:t>
            </a:r>
            <a:r>
              <a:rPr lang="uz-Cyrl-UZ" sz="1600" dirty="0" smtClean="0"/>
              <a:t> кузов рақами рақамсиз</a:t>
            </a:r>
            <a:r>
              <a:rPr lang="ru-RU" sz="1600" dirty="0" smtClean="0"/>
              <a:t>,</a:t>
            </a:r>
            <a:r>
              <a:rPr lang="uz-Cyrl-UZ" sz="1600" dirty="0" smtClean="0"/>
              <a:t>  шасси </a:t>
            </a:r>
            <a:r>
              <a:rPr lang="en-US" sz="1600" dirty="0" smtClean="0"/>
              <a:t> </a:t>
            </a:r>
            <a:r>
              <a:rPr lang="uz-Cyrl-UZ" sz="1600" dirty="0" smtClean="0"/>
              <a:t>рақами  </a:t>
            </a:r>
            <a:r>
              <a:rPr lang="en-US" sz="1600" dirty="0" smtClean="0"/>
              <a:t>07</a:t>
            </a:r>
            <a:r>
              <a:rPr lang="uz-Cyrl-UZ" sz="1600" dirty="0" smtClean="0"/>
              <a:t>60499,    двигател </a:t>
            </a:r>
            <a:r>
              <a:rPr lang="en-US" sz="1600" dirty="0" smtClean="0"/>
              <a:t> </a:t>
            </a:r>
            <a:r>
              <a:rPr lang="uz-Cyrl-UZ" sz="1600" dirty="0" smtClean="0"/>
              <a:t>рақами 076233, ишлаб чиқарилган йили  19</a:t>
            </a:r>
            <a:r>
              <a:rPr lang="en-US" sz="1600" dirty="0" smtClean="0"/>
              <a:t>8</a:t>
            </a:r>
            <a:r>
              <a:rPr lang="uz-Cyrl-UZ" sz="1600" dirty="0" smtClean="0"/>
              <a:t>4 йил,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Laser\Desktop\photo_2021-11-23_10-46-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00174"/>
            <a:ext cx="359092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GAZ 5201   давлат  рақами  85 524 КAA, кузов рақами рақамсиз,  шасси  рақами  0760499,    двигател  рақами 076233, ишлаб чиқарилган йили  1984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2021-12-02T10:59:36Z</dcterms:modified>
</cp:coreProperties>
</file>